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372" r:id="rId2"/>
    <p:sldId id="373" r:id="rId3"/>
    <p:sldId id="266" r:id="rId4"/>
    <p:sldId id="359" r:id="rId5"/>
    <p:sldId id="360" r:id="rId6"/>
    <p:sldId id="382" r:id="rId7"/>
    <p:sldId id="361" r:id="rId8"/>
    <p:sldId id="363" r:id="rId9"/>
    <p:sldId id="374" r:id="rId10"/>
    <p:sldId id="362" r:id="rId11"/>
    <p:sldId id="364" r:id="rId12"/>
    <p:sldId id="365" r:id="rId13"/>
    <p:sldId id="381" r:id="rId14"/>
    <p:sldId id="366" r:id="rId15"/>
    <p:sldId id="367" r:id="rId16"/>
    <p:sldId id="375" r:id="rId17"/>
    <p:sldId id="376" r:id="rId18"/>
    <p:sldId id="377" r:id="rId19"/>
    <p:sldId id="378" r:id="rId20"/>
    <p:sldId id="379" r:id="rId21"/>
    <p:sldId id="3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8\16%20Track%2016.wma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31242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ImÂhcnbm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{X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ho­pw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ho­pw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aÀ±n¨psIm­ncp¶p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hgnbnÂ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acn¨pt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mbmtem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Npa¡m³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Intdt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\¡mc\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inatbms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ntbmKn¨p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hgnbcpInÂ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¯¡­p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IcªpsIm­p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\n¶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XoItfmSv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12" name="Picture 11" descr="JesusCross.jpg"/>
          <p:cNvPicPr>
            <a:picLocks noChangeAspect="1"/>
          </p:cNvPicPr>
          <p:nvPr/>
        </p:nvPicPr>
        <p:blipFill>
          <a:blip r:embed="rId2" cstate="print"/>
          <a:srcRect t="2222"/>
          <a:stretch>
            <a:fillRect/>
          </a:stretch>
        </p:blipFill>
        <p:spPr>
          <a:xfrm>
            <a:off x="3200400" y="3409406"/>
            <a:ext cx="3276600" cy="34485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3657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Cutim IpcninÂ acn¡p¶p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KmKpÂ¯mbnse¯nbt¸mÄ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SbmfnIÄ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InS¯n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ssIIfpw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ImepIfpw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BWnsIm­v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IpcntimSp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tNÀ¯p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Xd¨v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IpcnipbÀ¯n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SbmfnIÄ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hkv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{X§Ä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membn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]¦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ns«Sp¯p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tae¦n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X¿Â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IqSmsX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s\¿s¸«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Xmbncp¶Xn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AXmÀ¡p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e`n¡Wsa¶v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Ipdnbn«p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Xocpam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5123" name="Picture 3" descr="D:\web photo\class6\jesusviacruci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86200"/>
            <a:ext cx="3124200" cy="297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4958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Bdmw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aWn¡qÀ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apXÂ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H¼Xmw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aWn¡qÀhsc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qan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apgph³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AÔImcw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hym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GItZiw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H¼Xmw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aWn¡qÀ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Bbt¸mÄ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D¨¯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nehnfn¨p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""]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nXmth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A§bpsS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Ic§fnÂ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Bßmhns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Rm³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kaÀ¸n¡p¶p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kqcy³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Ccp­p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qan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Ipep§n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mdIÄ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nfÀ¶p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ssZhmeb¯nse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XncÈoe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Spsh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Iodn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kw`h§sfÃmw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I­p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iXm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[n]³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kvXpXn¨p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Cu a\pjy³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XoÀ¨bmbpw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oXnam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eb photo\class 6\1\the-passion-of-the-christ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D:\web photo\class 6\1\passion_of_christ_Wallpaper_qhut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938" y="2209800"/>
            <a:ext cx="6095483" cy="457316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3340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ap¡pth­n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oUIÄ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acn¨p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acWw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c£bpw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]m]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tamN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¯¶p. C¶p \½Ä ]m]w sN¿pt¼msgÃmw Cutimsb thZ\n¸n¡pIbmWp sNbvXXv.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hn.IpÀ_m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A¸hpw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hoªpw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Hcp¡nb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Imkmbpw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oemkbpw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hln¨psIm­v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ImÀ½nI³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AÄ¯mcbpsS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y¯nte¡phcp¶Xv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ImÂhcnbm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pkvacn¸n¡p¶p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XpSÀ¶v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IpcnimIrXnbnÂ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ImÀ½nI³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mÀ°n¡p¶p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IpcnipacWs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kqNn¸n¡p¶p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ZpJshÅn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]oUm\p`hs¯bpw IpcnipacWs¯bpw A\pkvacn¡pIbpw BNcn¡pIbpw sN¿p¶ ZnhkamWv ZpJshÅn AYhm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oUm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p`hshÅn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pjvTm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§sfbmWv k` Cu Zn\w BNcn¡p¶Xv. ]oUm\p`h hmb\ IpcniphW¡w, Ibv]p\ocpIpSn¡Â Ipcninsâ hgn, ]cnlmc{]Zn£nWw F¶nh ZpJhÅn BNcW¯nsâ `mK§fmWv.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6146" name="Picture 2" descr="D:\web photo\class6\Good-Friday-Cross-Desktop-Background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34775"/>
            <a:ext cx="3429000" cy="2523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30003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R§fpsS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c£bv¡pth­n</a:t>
            </a:r>
            <a:r>
              <a:rPr lang="en-US" sz="3000" b="1" dirty="0">
                <a:latin typeface="ML-Aathira" pitchFamily="82" charset="0"/>
              </a:rPr>
              <a:t> Xs¶¯s¶ _</a:t>
            </a:r>
            <a:r>
              <a:rPr lang="en-US" sz="3000" b="1" dirty="0" err="1">
                <a:latin typeface="ML-Aathira" pitchFamily="82" charset="0"/>
              </a:rPr>
              <a:t>enbÀ¸n¡pIbpw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Xsâ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oUm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p`h¯nsâbpw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acW¯nsâbpw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kwkvImc¯nsâbpw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D°m</a:t>
            </a:r>
            <a:r>
              <a:rPr lang="en-US" sz="3000" b="1" dirty="0">
                <a:latin typeface="ML-Aathira" pitchFamily="82" charset="0"/>
              </a:rPr>
              <a:t>\¯</a:t>
            </a:r>
            <a:r>
              <a:rPr lang="en-US" sz="3000" b="1" dirty="0" err="1">
                <a:latin typeface="ML-Aathira" pitchFamily="82" charset="0"/>
              </a:rPr>
              <a:t>nsâbpw</a:t>
            </a:r>
            <a:r>
              <a:rPr lang="en-US" sz="3000" b="1" dirty="0">
                <a:latin typeface="ML-Aathira" pitchFamily="82" charset="0"/>
              </a:rPr>
              <a:t> HmÀ½ BNcn¡phm³ </a:t>
            </a:r>
            <a:r>
              <a:rPr lang="en-US" sz="3000" b="1" dirty="0" err="1">
                <a:latin typeface="ML-Aathira" pitchFamily="82" charset="0"/>
              </a:rPr>
              <a:t>R§tfmSp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aninlmtb</a:t>
            </a:r>
            <a:r>
              <a:rPr lang="en-US" sz="3000" b="1" dirty="0">
                <a:latin typeface="ML-Aathira" pitchFamily="82" charset="0"/>
              </a:rPr>
              <a:t>, B </a:t>
            </a:r>
            <a:r>
              <a:rPr lang="en-US" sz="3000" b="1" dirty="0" err="1">
                <a:latin typeface="ML-Aathira" pitchFamily="82" charset="0"/>
              </a:rPr>
              <a:t>Znhyclky§fpsS</a:t>
            </a:r>
            <a:r>
              <a:rPr lang="en-US" sz="3000" b="1" dirty="0">
                <a:latin typeface="ML-Aathira" pitchFamily="82" charset="0"/>
              </a:rPr>
              <a:t> ^ea\p`hn¡phm³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{]m]</a:t>
            </a:r>
            <a:r>
              <a:rPr lang="en-US" sz="3000" b="1" dirty="0" err="1">
                <a:latin typeface="ML-Aathira" pitchFamily="82" charset="0"/>
              </a:rPr>
              <a:t>vXcm¡Wta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 Track 1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nXy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ptcmlnX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\mw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mYm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aÀXy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\p _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enbmbv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XoÀ¶ht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alnXw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\n³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ymbmk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\sa³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ÊnÂ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oXn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hfÀ¯p¶p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ZuÀ_ey¯nÂ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cymbw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aÀXyXsb¶p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{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Kln¡pw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\n³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Xncpk¶n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nbnÂ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h¶Wbpw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]m]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n¡`bpw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ÂIWta</a:t>
            </a:r>
            <a:r>
              <a:rPr lang="en-US" sz="2800">
                <a:solidFill>
                  <a:srgbClr val="002060"/>
                </a:solidFill>
                <a:latin typeface="ML-Aathira" pitchFamily="82" charset="0"/>
              </a:rPr>
              <a:t>..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eq¡m</a:t>
            </a:r>
            <a:r>
              <a:rPr lang="en-US" sz="4500" dirty="0">
                <a:latin typeface="ML-Aathira" pitchFamily="82" charset="0"/>
              </a:rPr>
              <a:t>. 22:39þ53)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""""]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nXmth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lnXaÃ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¯ </a:t>
            </a: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lnXw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ndthds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«'' 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eq¡m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 22:42)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F\</a:t>
            </a:r>
            <a:r>
              <a:rPr lang="en-US" sz="3000" b="1" dirty="0" err="1">
                <a:latin typeface="ML-Aathira" pitchFamily="82" charset="0"/>
              </a:rPr>
              <a:t>n¡pth­n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Cutimbvs¡Xncmbn</a:t>
            </a:r>
            <a:r>
              <a:rPr lang="en-US" sz="3000" b="1" dirty="0">
                <a:latin typeface="ML-Aathira" pitchFamily="82" charset="0"/>
              </a:rPr>
              <a:t> ]m]w </a:t>
            </a:r>
            <a:r>
              <a:rPr lang="en-US" sz="3000" b="1" dirty="0" err="1">
                <a:latin typeface="ML-Aathira" pitchFamily="82" charset="0"/>
              </a:rPr>
              <a:t>sN¿msX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Pohn¡m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bv¡mbn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F¶pw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Rm³ </a:t>
            </a:r>
            <a:r>
              <a:rPr lang="en-US" sz="3000" b="1" dirty="0" err="1">
                <a:latin typeface="ML-Aathira" pitchFamily="82" charset="0"/>
              </a:rPr>
              <a:t>AhnSpt¯mSp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bmNn¡pw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511424"/>
            <a:ext cx="4648200" cy="43465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1577370"/>
            <a:ext cx="662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  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-¡p-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th­n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acn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¨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304800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743200"/>
            <a:ext cx="8534400" cy="3733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]nXmth, At§bv¡njvSsa¦nÂ Cu ]m\]m{Xw F¶nÂ \n¶v AIäWta.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F¦nepw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lnXaÃ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AhnSps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lnXw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ndthds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«. </a:t>
            </a:r>
          </a:p>
          <a:p>
            <a:pPr algn="ctr">
              <a:buNone/>
            </a:pP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F¶n«pw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]m\]m{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Xw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amäns¡mSp¡m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\Ã, </a:t>
            </a:r>
          </a:p>
          <a:p>
            <a:pPr algn="ctr">
              <a:buNone/>
            </a:pP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kl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\§Ä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GsäSp¡m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pÅ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iàn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 \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ÂIm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mWv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nXmhp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Xncpa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00B0F0"/>
                </a:solidFill>
                <a:latin typeface="ML-Aathira" pitchFamily="82" charset="0"/>
              </a:rPr>
              <a:t>ÊmbXv</a:t>
            </a:r>
            <a:r>
              <a:rPr lang="en-US" sz="35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1026" name="Picture 2" descr="D:\web photo\class6\Jesus-in-Gethsem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-1"/>
            <a:ext cx="3962400" cy="26769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bqZmknsâ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h©\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Häns¡mSp¡m³ t\cs¯ \ÂInbncp¶ ASbmfa\pkcn¨v bqZmkv apt¼m«psN¶v Cutimsb Npw_n¨p.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tNmZn¨p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bqZmtk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_\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wsImt­m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\o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]p{Xs\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Häns¡mSp¡p¶Xv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SbmfnIÄ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_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Ôn¨p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2050" name="Picture 2" descr="D:\web photo\class6\carav_verraad_judas_g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57786"/>
            <a:ext cx="5486400" cy="3300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gp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66800"/>
            <a:ext cx="3753633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33537" y="206514"/>
            <a:ext cx="391966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]t{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Xmkv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XÅn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-¸-d-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bp¶p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97057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ML-Aathira" pitchFamily="82" charset="0"/>
              </a:rPr>
              <a:t> 	\</a:t>
            </a:r>
            <a:r>
              <a:rPr lang="en-US" sz="2800" b="1" dirty="0" err="1">
                <a:latin typeface="ML-Aathira" pitchFamily="82" charset="0"/>
              </a:rPr>
              <a:t>Spapä¯v</a:t>
            </a:r>
            <a:r>
              <a:rPr lang="en-US" sz="2800" b="1" dirty="0">
                <a:latin typeface="ML-Aathira" pitchFamily="82" charset="0"/>
              </a:rPr>
              <a:t>  Xo  </a:t>
            </a:r>
            <a:r>
              <a:rPr lang="en-US" sz="2800" b="1" dirty="0" err="1">
                <a:latin typeface="ML-Aathira" pitchFamily="82" charset="0"/>
              </a:rPr>
              <a:t>ImªpsIm­ncn¡p¶hcpsS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IqsS</a:t>
            </a:r>
            <a:r>
              <a:rPr lang="en-US" sz="2800" b="1" dirty="0">
                <a:latin typeface="ML-Aathira" pitchFamily="82" charset="0"/>
              </a:rPr>
              <a:t> ]t{</a:t>
            </a:r>
            <a:r>
              <a:rPr lang="en-US" sz="2800" b="1" dirty="0" err="1">
                <a:latin typeface="ML-Aathira" pitchFamily="82" charset="0"/>
              </a:rPr>
              <a:t>Xmkpw</a:t>
            </a:r>
            <a:r>
              <a:rPr lang="en-US" sz="2800" b="1" dirty="0">
                <a:latin typeface="ML-Aathira" pitchFamily="82" charset="0"/>
              </a:rPr>
              <a:t>  </a:t>
            </a:r>
            <a:r>
              <a:rPr lang="en-US" sz="2800" b="1" dirty="0" err="1">
                <a:latin typeface="ML-Aathira" pitchFamily="82" charset="0"/>
              </a:rPr>
              <a:t>IqSn</a:t>
            </a:r>
            <a:r>
              <a:rPr lang="en-US" sz="2800" b="1" dirty="0">
                <a:latin typeface="ML-Aathira" pitchFamily="82" charset="0"/>
              </a:rPr>
              <a:t>. Ahs\¡­v </a:t>
            </a:r>
            <a:r>
              <a:rPr lang="en-US" sz="2800" b="1" dirty="0" err="1">
                <a:latin typeface="ML-Aathira" pitchFamily="82" charset="0"/>
              </a:rPr>
              <a:t>Hcp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cnNmcnI</a:t>
            </a:r>
            <a:r>
              <a:rPr lang="en-US" sz="2800" b="1" dirty="0">
                <a:latin typeface="ML-Aathira" pitchFamily="82" charset="0"/>
              </a:rPr>
              <a:t> ""Ch\pw </a:t>
            </a:r>
            <a:r>
              <a:rPr lang="en-US" sz="2800" b="1" dirty="0" err="1">
                <a:latin typeface="ML-Aathira" pitchFamily="82" charset="0"/>
              </a:rPr>
              <a:t>Aht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mSpIqSnbmbncp¶p</a:t>
            </a:r>
            <a:r>
              <a:rPr lang="en-US" sz="2800" b="1" dirty="0">
                <a:latin typeface="ML-Aathira" pitchFamily="82" charset="0"/>
              </a:rPr>
              <a:t>'' </a:t>
            </a:r>
            <a:r>
              <a:rPr lang="en-US" sz="2800" b="1" dirty="0" err="1">
                <a:latin typeface="ML-Aathira" pitchFamily="82" charset="0"/>
              </a:rPr>
              <a:t>F¶p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F¶mÂ</a:t>
            </a:r>
            <a:r>
              <a:rPr lang="en-US" sz="2800" b="1" dirty="0">
                <a:latin typeface="ML-Aathira" pitchFamily="82" charset="0"/>
              </a:rPr>
              <a:t> ]t{</a:t>
            </a:r>
            <a:r>
              <a:rPr lang="en-US" sz="2800" b="1" dirty="0" err="1">
                <a:latin typeface="ML-Aathira" pitchFamily="82" charset="0"/>
              </a:rPr>
              <a:t>Xmkv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AXp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nt</a:t>
            </a:r>
            <a:r>
              <a:rPr lang="en-US" sz="2800" b="1" dirty="0">
                <a:latin typeface="ML-Aathira" pitchFamily="82" charset="0"/>
              </a:rPr>
              <a:t>£[</a:t>
            </a:r>
            <a:r>
              <a:rPr lang="en-US" sz="2800" b="1" dirty="0" err="1">
                <a:latin typeface="ML-Aathira" pitchFamily="82" charset="0"/>
              </a:rPr>
              <a:t>n¨p</a:t>
            </a:r>
            <a:r>
              <a:rPr lang="en-US" sz="2800" b="1" dirty="0">
                <a:latin typeface="ML-Aathira" pitchFamily="82" charset="0"/>
              </a:rPr>
              <a:t>. "</a:t>
            </a:r>
            <a:r>
              <a:rPr lang="en-US" sz="2800" b="1" dirty="0" err="1">
                <a:latin typeface="ML-Aathira" pitchFamily="82" charset="0"/>
              </a:rPr>
              <a:t>kv</a:t>
            </a:r>
            <a:r>
              <a:rPr lang="en-US" sz="2800" b="1" dirty="0">
                <a:latin typeface="ML-Aathira" pitchFamily="82" charset="0"/>
              </a:rPr>
              <a:t>{</a:t>
            </a:r>
            <a:r>
              <a:rPr lang="en-US" sz="2800" b="1" dirty="0" err="1">
                <a:latin typeface="ML-Aathira" pitchFamily="82" charset="0"/>
              </a:rPr>
              <a:t>Xotb</a:t>
            </a:r>
            <a:r>
              <a:rPr lang="en-US" sz="2800" b="1" dirty="0">
                <a:latin typeface="ML-Aathira" pitchFamily="82" charset="0"/>
              </a:rPr>
              <a:t> Ahs\ Rm³ </a:t>
            </a:r>
            <a:r>
              <a:rPr lang="en-US" sz="2800" b="1" dirty="0" err="1">
                <a:latin typeface="ML-Aathira" pitchFamily="82" charset="0"/>
              </a:rPr>
              <a:t>AdnbpIbnÃ</a:t>
            </a:r>
            <a:r>
              <a:rPr lang="en-US" sz="2800" b="1" dirty="0">
                <a:latin typeface="ML-Aathira" pitchFamily="82" charset="0"/>
              </a:rPr>
              <a:t>'' </a:t>
            </a:r>
            <a:r>
              <a:rPr lang="en-US" sz="2800" b="1" dirty="0" err="1">
                <a:latin typeface="ML-Aathira" pitchFamily="82" charset="0"/>
              </a:rPr>
              <a:t>F¶p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Aev</a:t>
            </a:r>
            <a:r>
              <a:rPr lang="en-US" sz="2800" b="1" dirty="0">
                <a:latin typeface="ML-Aathira" pitchFamily="82" charset="0"/>
              </a:rPr>
              <a:t>]w </a:t>
            </a:r>
            <a:r>
              <a:rPr lang="en-US" sz="2800" b="1" dirty="0" err="1">
                <a:latin typeface="ML-Aathira" pitchFamily="82" charset="0"/>
              </a:rPr>
              <a:t>Ignªv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thsdmcmÄ</a:t>
            </a:r>
            <a:r>
              <a:rPr lang="en-US" sz="2800" b="1" dirty="0">
                <a:latin typeface="ML-Aathira" pitchFamily="82" charset="0"/>
              </a:rPr>
              <a:t> ]t{</a:t>
            </a:r>
            <a:r>
              <a:rPr lang="en-US" sz="2800" b="1" dirty="0" err="1">
                <a:latin typeface="ML-Aathira" pitchFamily="82" charset="0"/>
              </a:rPr>
              <a:t>Xmkns</a:t>
            </a:r>
            <a:r>
              <a:rPr lang="en-US" sz="2800" b="1" dirty="0">
                <a:latin typeface="ML-Aathira" pitchFamily="82" charset="0"/>
              </a:rPr>
              <a:t>\ </a:t>
            </a:r>
            <a:r>
              <a:rPr lang="en-US" sz="2800" b="1" dirty="0" err="1">
                <a:latin typeface="ML-Aathira" pitchFamily="82" charset="0"/>
              </a:rPr>
              <a:t>I­n«p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. ""\</a:t>
            </a:r>
            <a:r>
              <a:rPr lang="en-US" sz="2800" b="1" dirty="0" err="1">
                <a:latin typeface="ML-Aathira" pitchFamily="82" charset="0"/>
              </a:rPr>
              <a:t>obpw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AhcnÂ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Hcph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mWv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At¸mÄ</a:t>
            </a:r>
            <a:r>
              <a:rPr lang="en-US" sz="2800" b="1" dirty="0">
                <a:latin typeface="ML-Aathira" pitchFamily="82" charset="0"/>
              </a:rPr>
              <a:t> Ah³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. ""a\</a:t>
            </a:r>
            <a:r>
              <a:rPr lang="en-US" sz="2800" b="1" dirty="0" err="1">
                <a:latin typeface="ML-Aathira" pitchFamily="82" charset="0"/>
              </a:rPr>
              <a:t>pjym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Rm</a:t>
            </a:r>
            <a:r>
              <a:rPr lang="en-US" sz="2800" b="1" dirty="0">
                <a:latin typeface="ML-Aathira" pitchFamily="82" charset="0"/>
              </a:rPr>
              <a:t>\Ã.: </a:t>
            </a:r>
            <a:r>
              <a:rPr lang="en-US" sz="2800" b="1" dirty="0" err="1">
                <a:latin typeface="ML-Aathira" pitchFamily="82" charset="0"/>
              </a:rPr>
              <a:t>GItZiw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HcpaWn¡qÀ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Ignªv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thsdmcmÄ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Dd¸n¨p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dªp</a:t>
            </a:r>
            <a:r>
              <a:rPr lang="en-US" sz="2800" b="1" dirty="0">
                <a:latin typeface="ML-Aathira" pitchFamily="82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3124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>
                <a:solidFill>
                  <a:schemeClr val="tx1"/>
                </a:solidFill>
                <a:latin typeface="ML-Aathira" pitchFamily="82" charset="0"/>
              </a:rPr>
              <a:t>	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	"'a\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pjym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\o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dbp¶Xv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F´msW¶v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F\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n¡dn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ª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pIqSm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'' Ah³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CXp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dªpsIm­ncn¡pt¼mÄ¯s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tImgn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Iqhn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IÀ¯mhv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]t{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Xmknsâ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t\sc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Xncnªv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Ahs\ t\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m¡n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tImgn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Iqhp¶Xn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\p ap¼v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aq¶p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mhiyw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\o Fs¶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ntj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n¡pw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F¶v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IÀ¯mhv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]dª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\w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At¸mÄ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]t{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Xmkv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HmÀ½n¨p. Ah³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pd¯pt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ws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m´p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Icªp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.'‘ </a:t>
            </a:r>
            <a:endParaRPr lang="en-US" sz="28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3075" name="Picture 3" descr="C:\Users\user\Desktop\p_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576723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oemt¯mkn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\p ap¼nÂ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""Cu a\pjy³ P\s¯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hgnsXän¡pIbpw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kokdn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nIpXn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sImSp¡p¶Xp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ntcm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Xm³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cmPmhmb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InkvXp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BsW¶v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AhImis¸SpIbpw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sN¿p¶Xmbn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R§Ä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I­ncn¡p¶p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pic>
        <p:nvPicPr>
          <p:cNvPr id="1026" name="Picture 2" descr="C:\Users\user\Desktop\Munkacsy_-_christ_before_pi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86006"/>
            <a:ext cx="5562600" cy="36719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33400"/>
            <a:ext cx="72390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Cutimsb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cnlkn¡p¶p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hkv</a:t>
            </a:r>
            <a:r>
              <a:rPr lang="en-US" sz="3000" b="1" dirty="0">
                <a:latin typeface="ML-Aathira" pitchFamily="82" charset="0"/>
              </a:rPr>
              <a:t>{X§Ä </a:t>
            </a:r>
            <a:r>
              <a:rPr lang="en-US" sz="3000" b="1" dirty="0" err="1">
                <a:latin typeface="ML-Aathira" pitchFamily="82" charset="0"/>
              </a:rPr>
              <a:t>amän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sNa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tae¦n</a:t>
            </a:r>
            <a:r>
              <a:rPr lang="en-US" sz="3000" b="1" dirty="0">
                <a:latin typeface="ML-Aathira" pitchFamily="82" charset="0"/>
              </a:rPr>
              <a:t> [</a:t>
            </a:r>
            <a:r>
              <a:rPr lang="en-US" sz="3000" b="1" dirty="0" err="1">
                <a:latin typeface="ML-Aathira" pitchFamily="82" charset="0"/>
              </a:rPr>
              <a:t>cn¸n¨p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apÅpsIms­mcp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apSnbp­m¡n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incÊnÂ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h¨p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AhnSps</a:t>
            </a:r>
            <a:r>
              <a:rPr lang="en-US" sz="3000" b="1" dirty="0">
                <a:latin typeface="ML-Aathira" pitchFamily="82" charset="0"/>
              </a:rPr>
              <a:t>¯ ap¼nÂ </a:t>
            </a:r>
            <a:r>
              <a:rPr lang="en-US" sz="3000" b="1" dirty="0" err="1">
                <a:latin typeface="ML-Aathira" pitchFamily="82" charset="0"/>
              </a:rPr>
              <a:t>ap«pIp¯n</a:t>
            </a:r>
            <a:r>
              <a:rPr lang="en-US" sz="3000" b="1" dirty="0">
                <a:latin typeface="ML-Aathira" pitchFamily="82" charset="0"/>
              </a:rPr>
              <a:t> ""</a:t>
            </a:r>
            <a:r>
              <a:rPr lang="en-US" sz="3000" b="1" dirty="0" err="1">
                <a:latin typeface="ML-Aathira" pitchFamily="82" charset="0"/>
              </a:rPr>
              <a:t>bqZ·mcpsS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cmPmth</a:t>
            </a:r>
            <a:r>
              <a:rPr lang="en-US" sz="3000" b="1" dirty="0">
                <a:latin typeface="ML-Aathira" pitchFamily="82" charset="0"/>
              </a:rPr>
              <a:t>, hµ\w''</a:t>
            </a:r>
          </a:p>
        </p:txBody>
      </p:sp>
      <p:pic>
        <p:nvPicPr>
          <p:cNvPr id="2050" name="Picture 2" descr="C:\Users\user\Desktop\Jesus Mocked by the Soldi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24200"/>
            <a:ext cx="5490882" cy="3733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1328</TotalTime>
  <Words>315</Words>
  <Application>Microsoft Office PowerPoint</Application>
  <PresentationFormat>On-screen Show (4:3)</PresentationFormat>
  <Paragraphs>71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176</cp:revision>
  <dcterms:created xsi:type="dcterms:W3CDTF">2013-05-21T03:50:53Z</dcterms:created>
  <dcterms:modified xsi:type="dcterms:W3CDTF">2013-12-09T03:39:49Z</dcterms:modified>
</cp:coreProperties>
</file>